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76" y="1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cd383172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cd383172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7c01b7672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7c01b7672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cd3831727e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cd3831727e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7c01b767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7c01b767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8 frames grab the small summary rather than what could be contained in the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Generated 1 summary and compared with original summary, whichever had most detail woohoo that’s the summary to use with the conversation. Asked a single question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Experimented with narration file, best combination of xyz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For future work:</a:t>
            </a:r>
            <a:endParaRPr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VideoGPT would need a custom function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Introduction (goals had before going in)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Egoschema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Ego4d dataset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we did our benchmarks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How we did our finetuning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Prompt engineering for finetuning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Adjust to get videochatgpt working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500 subset of videos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Adjust to get videollava working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Results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Show how benchmarking wasn't good before finetuning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VideoLLava based on VideoChatGPT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Uses existing finetuning process but coming up with our finetuning annotations and finetuning inputs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	So we have narrations for the full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380 videos downloaded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time constraints to train on 5000 egocentric video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trial and error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configuration with different settings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because finetuning was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7ce149a2d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7ce149a2d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f7de0b9cc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f7de0b9cc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cd3831727e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cd3831727e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cd3831727e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cd3831727e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cd3831727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cd3831727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f7c01b76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f7c01b76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f7de0b9cc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f7de0b9cc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f7ce149a2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f7ce149a2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7de0b9cc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7de0b9cc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7ce149a2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7ce149a2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ego4d-data.org/docs/data/annotationguidelines/#pre-annotations-narratio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zenodo.org/records/7738719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744575"/>
            <a:ext cx="8520600" cy="23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52" b="1"/>
              <a:t>Bridging the Gap: Adapting Video Language Models for Egocentric Understanding</a:t>
            </a:r>
            <a:endParaRPr sz="2452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52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252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/>
              <a:t>Final Update</a:t>
            </a:r>
            <a:endParaRPr sz="3300"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3648450"/>
            <a:ext cx="85206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GB" sz="1679">
                <a:solidFill>
                  <a:srgbClr val="595959"/>
                </a:solidFill>
              </a:rPr>
              <a:t>Group 4: Michael Cruz, Christopher Lee, Saurabh Aggarwal, Robert Martin</a:t>
            </a:r>
            <a:endParaRPr sz="1679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Limitations</a:t>
            </a: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Uniform selection of frames for tuning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Reliance on narration annotations from Ego4D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Commendable performance in zero-shot multiple choice VQA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Bias is choice selection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Difficulty generating valid outputs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Extended LVLM’s for Long-Context Video Question Answering (EgoSchema)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Developed a fine-tuning scheme using Ego4D narration annotations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Obtained commendable benchmark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Made significant progress towards completing fine-tuning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Narration-based frame selection (nonuniform)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Exploring fine-tuning for specific Ego4D benchmark tasks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Creating improved narration annotations for Ego4d using a different method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Work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body" idx="1"/>
          </p:nvPr>
        </p:nvSpPr>
        <p:spPr>
          <a:xfrm>
            <a:off x="311700" y="1144700"/>
            <a:ext cx="8990100" cy="38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[1] Lin, Bin, et al. "Video-llava: Learning united visual representation by alignment before projection." arXiv preprint arXiv:2311.10122 (2023).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[2] Maaz, Muhammad, et al. "Video-chatgpt: Towards detailed video understanding via large vision and language models." arXiv preprint arXiv:2306.05424 (2023).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[3] Shen, Junxiao, John Dudley, and Per Ola Kristensson. "Encode-Store-Retrieve: Enhancing Memory Augmentation through Language-Encoded Egocentric Perception." arXiv preprint arXiv:2308.05822 (2023).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[4] Pramanick, Shraman, et al. "Egovlpv2: Egocentric videolanguage pre-training with fusion in the backbone." Proceedings of the IEEE/CVF International Conference on Computer Vision. 2023.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[5] Qinghong Lin, Kevin, et al. "Egocentric Video-Language Pretraining." arXiv e-prints (2022): arXiv-2206.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[6] Jia, Baoxiong, et al. "Egotaskqa: Understanding human tasks in egocentric videos." Advances in Neural Information Processing Systems 35 (2022): 3343-3360.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[7] Xue, Zihui, et al. "Egocentric video task translation." Proceedings of the IEEE/CVF Conference on Computer Vision and Pattern Recognition. 2023.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[8] Tang, Yunlong, et al. "Video understanding with large language models: A survey." arXiv preprint arXiv:2312.17432 (2023).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[9] Antol, Stanislaw, et al. "Vqa: Visual question answering." Proceedings of the IEEE international conference on computer vision. 2015.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[10] "Pre-Annotations Narrations." Annotation Guidelines Ego4D, </a:t>
            </a:r>
            <a:r>
              <a:rPr lang="en-GB" sz="2434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ego4d-data.org/docs/data/annotationguidelines/#pre-annotations-narrations</a:t>
            </a: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 [11] "DoMSEV Dataset." Papers with Code, paperswithcode.com/dataset/domsev.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[12] "Ego4D Dataset." Papers with Code, paperswithcode.com/dataset/ego4d.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[13] "EOAD (Egocentric Outdoor Activity Dataset)." Zenodo, </a:t>
            </a:r>
            <a:r>
              <a:rPr lang="en-GB" sz="2434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zenodo.org/records/7738719</a:t>
            </a: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[14] Wang, Yi, et al. "InternVideo2: Scaling Video Foundation Models for Multimodal Video Understanding.” https://doi.org/10.48550/arXiv.2403.15377, (2024). </a:t>
            </a:r>
            <a:b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</a:br>
            <a:r>
              <a:rPr lang="en-GB" sz="2434">
                <a:solidFill>
                  <a:srgbClr val="222222"/>
                </a:solidFill>
                <a:highlight>
                  <a:schemeClr val="lt1"/>
                </a:highlight>
              </a:rPr>
              <a:t>[15] </a:t>
            </a:r>
            <a:r>
              <a:rPr lang="en-GB" sz="2434">
                <a:solidFill>
                  <a:srgbClr val="222222"/>
                </a:solidFill>
                <a:highlight>
                  <a:srgbClr val="FFFFFF"/>
                </a:highlight>
              </a:rPr>
              <a:t>Reid, Machel, et al. ‘Gemini 1.5: Unlocking Multimodal Understanding across Millions of Tokens of Context’. http://arxiv.org/abs/2403.05530. arXiv, (2024). [16] Mangalam, Karttikeya, Raiymbek Akshulakov, and Jitendra Malik. "Egoschema: A diagnostic benchmark for very long-form video language understanding." Advances in Neural Information Processing Systems 36 (2024).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 Statement and Objectives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Problem Statement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EgoCentric data has been overlooked by researchers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Overlooking EgoCentric may have negatively impacted existing methods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Utilizing EgoCentric data could extend capabilities of existing methods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/>
              <a:t>Objectives</a:t>
            </a:r>
            <a:endParaRPr b="1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 existing LVLM’s on egocentric data (EgoSchema dataset)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Perform fine-tuning on egocentric data (Ego4D dataset)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EgoCentric Video Data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5900" y="1623625"/>
            <a:ext cx="4512502" cy="2624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19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Video from first person perspective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Potential Uses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AR/VR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Law Enforcement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Activity Recognition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Memory Enhancement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Navigation and Guidance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EgoSchema Dataset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621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Over 5000 human curated multiple choice question pairs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Subset of 500 pairs provided with answers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000" y="2163900"/>
            <a:ext cx="7385999" cy="265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Ego4D Dataset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Types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Full Scale Videos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Clips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Annotations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Visualization Data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Video Components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Features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8375" y="1754300"/>
            <a:ext cx="5592776" cy="153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Experiments</a:t>
            </a: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Benchmarking on EgoSchema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Benchmark on the 500 multiple choice question pairs with answers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Record the accuracy achieved by LVLMs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Fine-tuning on Ego4D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Fine-tune on the full scale videos</a:t>
            </a:r>
            <a:endParaRPr/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fine-tuning data using the Ego4D narration annotations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Prompt Engineering for Benchmarking</a:t>
            </a:r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813900" cy="4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General Formatting</a:t>
            </a:r>
            <a:endParaRPr/>
          </a:p>
        </p:txBody>
      </p:sp>
      <p:pic>
        <p:nvPicPr>
          <p:cNvPr id="95" name="Google Shape;95;p19" title="Points scored"/>
          <p:cNvPicPr preferRelativeResize="0"/>
          <p:nvPr/>
        </p:nvPicPr>
        <p:blipFill rotWithShape="1">
          <a:blip r:embed="rId3">
            <a:alphaModFix/>
          </a:blip>
          <a:srcRect r="9264" b="-1389"/>
          <a:stretch/>
        </p:blipFill>
        <p:spPr>
          <a:xfrm>
            <a:off x="451550" y="2237175"/>
            <a:ext cx="4319976" cy="2839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261775"/>
            <a:ext cx="4512300" cy="279012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491325"/>
            <a:ext cx="3813900" cy="4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Combating Choice Bias</a:t>
            </a:r>
            <a:endParaRPr/>
          </a:p>
        </p:txBody>
      </p:sp>
      <p:sp>
        <p:nvSpPr>
          <p:cNvPr id="98" name="Google Shape;98;p19"/>
          <p:cNvSpPr txBox="1"/>
          <p:nvPr/>
        </p:nvSpPr>
        <p:spPr>
          <a:xfrm>
            <a:off x="311700" y="1846175"/>
            <a:ext cx="399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Optimizing for Desired Outputs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Finetuning Data Generation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450" y="1061350"/>
            <a:ext cx="7267106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/>
          <p:nvPr/>
        </p:nvSpPr>
        <p:spPr>
          <a:xfrm>
            <a:off x="938450" y="1608325"/>
            <a:ext cx="1322700" cy="1313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sp>
        <p:nvSpPr>
          <p:cNvPr id="106" name="Google Shape;106;p20"/>
          <p:cNvSpPr/>
          <p:nvPr/>
        </p:nvSpPr>
        <p:spPr>
          <a:xfrm>
            <a:off x="2261050" y="1336375"/>
            <a:ext cx="1662600" cy="2377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3923650" y="960425"/>
            <a:ext cx="1274100" cy="32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108" name="Google Shape;108;p20"/>
          <p:cNvSpPr/>
          <p:nvPr/>
        </p:nvSpPr>
        <p:spPr>
          <a:xfrm>
            <a:off x="5197750" y="960425"/>
            <a:ext cx="1662600" cy="3235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6860350" y="960425"/>
            <a:ext cx="1662600" cy="3286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854650" y="4195625"/>
            <a:ext cx="1406400" cy="761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2261050" y="4246975"/>
            <a:ext cx="1784100" cy="7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4045150" y="4246975"/>
            <a:ext cx="4214100" cy="710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Experimental Results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4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Achieved commendable results on EgoSchema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Finetuning results were not fully completed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1475" y="1955573"/>
            <a:ext cx="4321027" cy="306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925</Words>
  <Application>Microsoft Office PowerPoint</Application>
  <PresentationFormat>On-screen Show (16:9)</PresentationFormat>
  <Paragraphs>117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Arial</vt:lpstr>
      <vt:lpstr>Simple Light</vt:lpstr>
      <vt:lpstr>PowerPoint Presentation</vt:lpstr>
      <vt:lpstr>Problem Statement and Objectives</vt:lpstr>
      <vt:lpstr>EgoCentric Video Data</vt:lpstr>
      <vt:lpstr>EgoSchema Dataset</vt:lpstr>
      <vt:lpstr>Ego4D Dataset</vt:lpstr>
      <vt:lpstr>Experiments</vt:lpstr>
      <vt:lpstr>Prompt Engineering for Benchmarking</vt:lpstr>
      <vt:lpstr>Finetuning Data Generation</vt:lpstr>
      <vt:lpstr>Experimental Results</vt:lpstr>
      <vt:lpstr>Limitations</vt:lpstr>
      <vt:lpstr>Conclusion</vt:lpstr>
      <vt:lpstr>Future Work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</dc:creator>
  <cp:lastModifiedBy>Robert Martin</cp:lastModifiedBy>
  <cp:revision>1</cp:revision>
  <dcterms:modified xsi:type="dcterms:W3CDTF">2024-04-24T03:20:57Z</dcterms:modified>
</cp:coreProperties>
</file>